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77" r:id="rId3"/>
    <p:sldId id="278" r:id="rId10"/>
    <p:sldId id="279" r:id="rId11"/>
    <p:sldId id="280" r:id="rId12"/>
    <p:sldId id="281" r:id="rId13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tags" Target="../tags/tag1.xml"/><Relationship Id="rId5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251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北京分行发斯蒂芬访防守打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沪深300指数基金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张三峰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科技创新基金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786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李四防守打法胜多负少防守打法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王五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王三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1.2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4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5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深圳分行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医疗健康基金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300.3万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上海分行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科技创新基金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北京分行发斯蒂芬访防守打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沪深300指数基金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WPS 演示</Application>
  <PresentationFormat>宽屏</PresentationFormat>
  <Paragraphs>70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43</cp:revision>
  <dcterms:created xsi:type="dcterms:W3CDTF">2026-02-26T01:04:27Z</dcterms:created>
  <dcterms:modified xsi:type="dcterms:W3CDTF">2026-02-26T01:04:27Z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